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3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2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2" d="100"/>
          <a:sy n="122" d="100"/>
        </p:scale>
        <p:origin x="37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A53D90-9DC7-7346-8E85-87FB1DDB7D00}" type="datetimeFigureOut">
              <a:rPr lang="pt-PT" smtClean="0"/>
              <a:t>10-04-2018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88ECC-5329-AF4B-82D9-EA8F0D87FD5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8896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04BF4-BA68-4863-B09A-7931F21BD8AB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D4671-CFFC-4D7A-B5DA-EC281FD1E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15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39811" y="392111"/>
            <a:ext cx="9066438" cy="723900"/>
          </a:xfrm>
          <a:prstGeom prst="rect">
            <a:avLst/>
          </a:prstGeom>
        </p:spPr>
        <p:txBody>
          <a:bodyPr anchor="ctr"/>
          <a:lstStyle>
            <a:lvl1pPr>
              <a:defRPr b="1"/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538500"/>
            <a:ext cx="9163050" cy="309975"/>
          </a:xfrm>
          <a:prstGeom prst="rect">
            <a:avLst/>
          </a:prstGeom>
        </p:spPr>
        <p:txBody>
          <a:bodyPr anchor="ctr"/>
          <a:lstStyle>
            <a:lvl1pPr>
              <a:defRPr sz="1200" b="1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r>
              <a:rPr lang="en-US" dirty="0" smtClean="0"/>
              <a:t>Click to edit footer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58346" y="1498050"/>
            <a:ext cx="11547903" cy="447026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1600" b="0" i="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9696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0504714" y="6570663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bg2">
                    <a:lumMod val="25000"/>
                  </a:schemeClr>
                </a:solidFill>
                <a:latin typeface="Muli" charset="0"/>
                <a:ea typeface="Muli" charset="0"/>
                <a:cs typeface="Muli" charset="0"/>
              </a:rPr>
              <a:t>Page No.</a:t>
            </a:r>
            <a:endParaRPr lang="en-US" sz="1000" b="0" dirty="0">
              <a:solidFill>
                <a:schemeClr val="bg2">
                  <a:lumMod val="25000"/>
                </a:schemeClr>
              </a:solidFill>
              <a:latin typeface="Muli" charset="0"/>
              <a:ea typeface="Muli" charset="0"/>
              <a:cs typeface="Muli" charset="0"/>
            </a:endParaRPr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538500"/>
            <a:ext cx="9163050" cy="309975"/>
          </a:xfrm>
          <a:prstGeom prst="rect">
            <a:avLst/>
          </a:prstGeom>
        </p:spPr>
        <p:txBody>
          <a:bodyPr anchor="ctr"/>
          <a:lstStyle>
            <a:lvl1pPr>
              <a:defRPr sz="1200" b="1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r>
              <a:rPr lang="en-US" dirty="0" smtClean="0"/>
              <a:t>Click to edit footer style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22047" y="4698450"/>
            <a:ext cx="11547903" cy="79327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1600" b="0" i="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12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294674"/>
            <a:ext cx="12192000" cy="3249827"/>
          </a:xfrm>
          <a:prstGeom prst="rect">
            <a:avLst/>
          </a:prstGeom>
          <a:pattFill prst="pct40">
            <a:fgClr>
              <a:schemeClr val="bg1"/>
            </a:fgClr>
            <a:bgClr>
              <a:schemeClr val="bg1">
                <a:lumMod val="7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aseline="0">
                <a:latin typeface="Roboto Regular" charset="0"/>
              </a:defRPr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839811" y="392111"/>
            <a:ext cx="9066438" cy="723900"/>
          </a:xfrm>
          <a:prstGeom prst="rect">
            <a:avLst/>
          </a:prstGeom>
        </p:spPr>
        <p:txBody>
          <a:bodyPr anchor="ctr"/>
          <a:lstStyle>
            <a:lvl1pPr>
              <a:defRPr b="1"/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24940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0504714" y="6570663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bg2">
                    <a:lumMod val="25000"/>
                  </a:schemeClr>
                </a:solidFill>
                <a:latin typeface="Muli" charset="0"/>
                <a:ea typeface="Muli" charset="0"/>
                <a:cs typeface="Muli" charset="0"/>
              </a:rPr>
              <a:t>Page No.</a:t>
            </a:r>
            <a:endParaRPr lang="en-US" sz="1000" b="0" dirty="0">
              <a:solidFill>
                <a:schemeClr val="bg2">
                  <a:lumMod val="25000"/>
                </a:schemeClr>
              </a:solidFill>
              <a:latin typeface="Muli" charset="0"/>
              <a:ea typeface="Muli" charset="0"/>
              <a:cs typeface="Muli" charset="0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839811" y="392111"/>
            <a:ext cx="9066438" cy="723900"/>
          </a:xfrm>
          <a:prstGeom prst="rect">
            <a:avLst/>
          </a:prstGeom>
        </p:spPr>
        <p:txBody>
          <a:bodyPr anchor="ctr"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538500"/>
            <a:ext cx="9163050" cy="309975"/>
          </a:xfrm>
          <a:prstGeom prst="rect">
            <a:avLst/>
          </a:prstGeom>
        </p:spPr>
        <p:txBody>
          <a:bodyPr anchor="ctr"/>
          <a:lstStyle>
            <a:lvl1pPr>
              <a:defRPr sz="1200" b="1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r>
              <a:rPr lang="en-US" dirty="0" smtClean="0"/>
              <a:t>Click to edit footer style</a:t>
            </a:r>
            <a:endParaRPr lang="en-US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5412260" y="1396612"/>
            <a:ext cx="6493989" cy="450991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1500" b="0" i="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284204" y="1396313"/>
            <a:ext cx="5004487" cy="4510216"/>
          </a:xfrm>
          <a:prstGeom prst="rect">
            <a:avLst/>
          </a:prstGeom>
          <a:pattFill prst="pct40">
            <a:fgClr>
              <a:schemeClr val="bg1"/>
            </a:fgClr>
            <a:bgClr>
              <a:schemeClr val="bg1">
                <a:lumMod val="7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aseline="0">
                <a:latin typeface="Roboto Regular" charset="0"/>
              </a:defRPr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29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0504714" y="6570663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bg2">
                    <a:lumMod val="25000"/>
                  </a:schemeClr>
                </a:solidFill>
                <a:latin typeface="Muli" charset="0"/>
                <a:ea typeface="Muli" charset="0"/>
                <a:cs typeface="Muli" charset="0"/>
              </a:rPr>
              <a:t>Page No.</a:t>
            </a:r>
            <a:endParaRPr lang="en-US" sz="1000" b="0" dirty="0">
              <a:solidFill>
                <a:schemeClr val="bg2">
                  <a:lumMod val="25000"/>
                </a:schemeClr>
              </a:solidFill>
              <a:latin typeface="Muli" charset="0"/>
              <a:ea typeface="Muli" charset="0"/>
              <a:cs typeface="Muli" charset="0"/>
            </a:endParaRPr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538500"/>
            <a:ext cx="9163050" cy="309975"/>
          </a:xfrm>
          <a:prstGeom prst="rect">
            <a:avLst/>
          </a:prstGeom>
        </p:spPr>
        <p:txBody>
          <a:bodyPr anchor="ctr"/>
          <a:lstStyle>
            <a:lvl1pPr>
              <a:defRPr sz="1200" b="1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r>
              <a:rPr lang="en-US" dirty="0" smtClean="0"/>
              <a:t>Click to edit footer style</a:t>
            </a:r>
            <a:endParaRPr lang="en-US" dirty="0"/>
          </a:p>
        </p:txBody>
      </p:sp>
      <p:sp>
        <p:nvSpPr>
          <p:cNvPr id="10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7426412" y="1661887"/>
            <a:ext cx="4239584" cy="4239584"/>
          </a:xfrm>
          <a:prstGeom prst="ellipse">
            <a:avLst/>
          </a:prstGeom>
          <a:pattFill prst="pct40">
            <a:fgClr>
              <a:schemeClr val="bg1"/>
            </a:fgClr>
            <a:bgClr>
              <a:schemeClr val="bg1">
                <a:lumMod val="7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aseline="0">
                <a:latin typeface="Roboto Regular" charset="0"/>
              </a:defRPr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58346" y="1542909"/>
            <a:ext cx="6808573" cy="582454"/>
          </a:xfrm>
          <a:prstGeom prst="rect">
            <a:avLst/>
          </a:prstGeom>
        </p:spPr>
        <p:txBody>
          <a:bodyPr anchor="t"/>
          <a:lstStyle>
            <a:lvl1pPr>
              <a:defRPr b="1"/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58346" y="2236572"/>
            <a:ext cx="6808573" cy="373174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1600" b="0" i="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135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0504714" y="6570663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bg2">
                    <a:lumMod val="25000"/>
                  </a:schemeClr>
                </a:solidFill>
                <a:latin typeface="Muli" charset="0"/>
                <a:ea typeface="Muli" charset="0"/>
                <a:cs typeface="Muli" charset="0"/>
              </a:rPr>
              <a:t>Page No.</a:t>
            </a:r>
            <a:endParaRPr lang="en-US" sz="1000" b="0" dirty="0">
              <a:solidFill>
                <a:schemeClr val="bg2">
                  <a:lumMod val="25000"/>
                </a:schemeClr>
              </a:solidFill>
              <a:latin typeface="Muli" charset="0"/>
              <a:ea typeface="Muli" charset="0"/>
              <a:cs typeface="Muli" charset="0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839811" y="392111"/>
            <a:ext cx="9066438" cy="723900"/>
          </a:xfrm>
          <a:prstGeom prst="rect">
            <a:avLst/>
          </a:prstGeom>
        </p:spPr>
        <p:txBody>
          <a:bodyPr anchor="ctr"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538500"/>
            <a:ext cx="9163050" cy="309975"/>
          </a:xfrm>
          <a:prstGeom prst="rect">
            <a:avLst/>
          </a:prstGeom>
        </p:spPr>
        <p:txBody>
          <a:bodyPr anchor="ctr"/>
          <a:lstStyle>
            <a:lvl1pPr>
              <a:defRPr sz="1200" b="1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r>
              <a:rPr lang="en-US" dirty="0" smtClean="0"/>
              <a:t>Click to edit footer style</a:t>
            </a:r>
            <a:endParaRPr lang="en-US" dirty="0"/>
          </a:p>
        </p:txBody>
      </p:sp>
      <p:sp>
        <p:nvSpPr>
          <p:cNvPr id="19" name="Title 1"/>
          <p:cNvSpPr txBox="1">
            <a:spLocks/>
          </p:cNvSpPr>
          <p:nvPr userDrawn="1"/>
        </p:nvSpPr>
        <p:spPr>
          <a:xfrm>
            <a:off x="358346" y="1542909"/>
            <a:ext cx="6808573" cy="582454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58346" y="2236572"/>
            <a:ext cx="6808573" cy="373174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1600" b="0" i="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7419276" y="1542909"/>
            <a:ext cx="4486973" cy="4425404"/>
          </a:xfrm>
          <a:prstGeom prst="rect">
            <a:avLst/>
          </a:prstGeom>
          <a:pattFill prst="pct40">
            <a:fgClr>
              <a:schemeClr val="bg1"/>
            </a:fgClr>
            <a:bgClr>
              <a:schemeClr val="bg1">
                <a:lumMod val="7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aseline="0">
                <a:latin typeface="Roboto Regular" charset="0"/>
              </a:defRPr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281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0504714" y="6570663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bg2">
                    <a:lumMod val="25000"/>
                  </a:schemeClr>
                </a:solidFill>
                <a:latin typeface="Muli" charset="0"/>
                <a:ea typeface="Muli" charset="0"/>
                <a:cs typeface="Muli" charset="0"/>
              </a:rPr>
              <a:t>Page No.</a:t>
            </a:r>
            <a:endParaRPr lang="en-US" sz="1000" b="0" dirty="0">
              <a:solidFill>
                <a:schemeClr val="bg2">
                  <a:lumMod val="25000"/>
                </a:schemeClr>
              </a:solidFill>
              <a:latin typeface="Muli" charset="0"/>
              <a:ea typeface="Muli" charset="0"/>
              <a:cs typeface="Muli" charset="0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839811" y="392111"/>
            <a:ext cx="9066438" cy="723900"/>
          </a:xfrm>
          <a:prstGeom prst="rect">
            <a:avLst/>
          </a:prstGeom>
        </p:spPr>
        <p:txBody>
          <a:bodyPr anchor="ctr"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538500"/>
            <a:ext cx="9163050" cy="309975"/>
          </a:xfrm>
          <a:prstGeom prst="rect">
            <a:avLst/>
          </a:prstGeom>
        </p:spPr>
        <p:txBody>
          <a:bodyPr anchor="ctr"/>
          <a:lstStyle>
            <a:lvl1pPr>
              <a:defRPr sz="1200" b="1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r>
              <a:rPr lang="en-US" dirty="0" smtClean="0"/>
              <a:t>Click to edit footer style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58346" y="1498050"/>
            <a:ext cx="5461686" cy="447026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1600" b="0" i="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128952" y="1498050"/>
            <a:ext cx="5777298" cy="447026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1600" b="0" i="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4761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0504714" y="6570663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bg2">
                    <a:lumMod val="25000"/>
                  </a:schemeClr>
                </a:solidFill>
                <a:latin typeface="Muli" charset="0"/>
                <a:ea typeface="Muli" charset="0"/>
                <a:cs typeface="Muli" charset="0"/>
              </a:rPr>
              <a:t>Page No.</a:t>
            </a:r>
            <a:endParaRPr lang="en-US" sz="1000" b="0" dirty="0">
              <a:solidFill>
                <a:schemeClr val="bg2">
                  <a:lumMod val="25000"/>
                </a:schemeClr>
              </a:solidFill>
              <a:latin typeface="Muli" charset="0"/>
              <a:ea typeface="Muli" charset="0"/>
              <a:cs typeface="Muli" charset="0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839811" y="392111"/>
            <a:ext cx="9066438" cy="723900"/>
          </a:xfrm>
          <a:prstGeom prst="rect">
            <a:avLst/>
          </a:prstGeom>
        </p:spPr>
        <p:txBody>
          <a:bodyPr anchor="ctr"/>
          <a:lstStyle>
            <a:lvl1pPr>
              <a:defRPr b="1"/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538500"/>
            <a:ext cx="9163050" cy="309975"/>
          </a:xfrm>
          <a:prstGeom prst="rect">
            <a:avLst/>
          </a:prstGeom>
        </p:spPr>
        <p:txBody>
          <a:bodyPr anchor="ctr"/>
          <a:lstStyle>
            <a:lvl1pPr>
              <a:defRPr sz="1200" b="1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r>
              <a:rPr lang="en-US" dirty="0" smtClean="0"/>
              <a:t>Click to edit footer style</a:t>
            </a:r>
            <a:endParaRPr lang="en-US" dirty="0"/>
          </a:p>
        </p:txBody>
      </p:sp>
      <p:sp>
        <p:nvSpPr>
          <p:cNvPr id="15" name="Subtítulo 2"/>
          <p:cNvSpPr>
            <a:spLocks noGrp="1"/>
          </p:cNvSpPr>
          <p:nvPr>
            <p:ph type="subTitle" idx="14" hasCustomPrompt="1"/>
          </p:nvPr>
        </p:nvSpPr>
        <p:spPr>
          <a:xfrm>
            <a:off x="374307" y="1344267"/>
            <a:ext cx="5445726" cy="5833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1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 smtClean="0"/>
              <a:t>Click to edit subtitle</a:t>
            </a:r>
            <a:endParaRPr lang="en-US" noProof="0" dirty="0"/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58346" y="2059480"/>
            <a:ext cx="5461686" cy="390883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1600" b="0" i="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128952" y="2059480"/>
            <a:ext cx="5777298" cy="390883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1600" b="0" i="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23" name="Marcador de Posição do Texto 22"/>
          <p:cNvSpPr>
            <a:spLocks noGrp="1"/>
          </p:cNvSpPr>
          <p:nvPr>
            <p:ph type="body" sz="quarter" idx="15" hasCustomPrompt="1"/>
          </p:nvPr>
        </p:nvSpPr>
        <p:spPr>
          <a:xfrm>
            <a:off x="6128952" y="1344267"/>
            <a:ext cx="5777297" cy="583387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1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007241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0504714" y="6570663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bg2">
                    <a:lumMod val="25000"/>
                  </a:schemeClr>
                </a:solidFill>
                <a:latin typeface="Muli" charset="0"/>
                <a:ea typeface="Muli" charset="0"/>
                <a:cs typeface="Muli" charset="0"/>
              </a:rPr>
              <a:t>Page No.</a:t>
            </a:r>
            <a:endParaRPr lang="en-US" sz="1000" b="0" dirty="0">
              <a:solidFill>
                <a:schemeClr val="bg2">
                  <a:lumMod val="25000"/>
                </a:schemeClr>
              </a:solidFill>
              <a:latin typeface="Muli" charset="0"/>
              <a:ea typeface="Muli" charset="0"/>
              <a:cs typeface="Muli" charset="0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839811" y="392111"/>
            <a:ext cx="9066438" cy="723900"/>
          </a:xfrm>
          <a:prstGeom prst="rect">
            <a:avLst/>
          </a:prstGeom>
        </p:spPr>
        <p:txBody>
          <a:bodyPr anchor="ctr"/>
          <a:lstStyle>
            <a:lvl1pPr>
              <a:defRPr b="1"/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538500"/>
            <a:ext cx="9163050" cy="309975"/>
          </a:xfrm>
          <a:prstGeom prst="rect">
            <a:avLst/>
          </a:prstGeom>
        </p:spPr>
        <p:txBody>
          <a:bodyPr anchor="ctr"/>
          <a:lstStyle>
            <a:lvl1pPr>
              <a:defRPr sz="1200" b="1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r>
              <a:rPr lang="en-US" dirty="0" smtClean="0"/>
              <a:t>Click to edit footer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182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0504714" y="6570663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bg2">
                    <a:lumMod val="25000"/>
                  </a:schemeClr>
                </a:solidFill>
                <a:latin typeface="Muli" charset="0"/>
                <a:ea typeface="Muli" charset="0"/>
                <a:cs typeface="Muli" charset="0"/>
              </a:rPr>
              <a:t>Page No.</a:t>
            </a:r>
            <a:endParaRPr lang="en-US" sz="1000" b="0" dirty="0">
              <a:solidFill>
                <a:schemeClr val="bg2">
                  <a:lumMod val="25000"/>
                </a:schemeClr>
              </a:solidFill>
              <a:latin typeface="Muli" charset="0"/>
              <a:ea typeface="Muli" charset="0"/>
              <a:cs typeface="Muli" charset="0"/>
            </a:endParaRPr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538500"/>
            <a:ext cx="9163050" cy="309975"/>
          </a:xfrm>
          <a:prstGeom prst="rect">
            <a:avLst/>
          </a:prstGeom>
        </p:spPr>
        <p:txBody>
          <a:bodyPr anchor="ctr"/>
          <a:lstStyle>
            <a:lvl1pPr>
              <a:defRPr sz="1200" b="1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r>
              <a:rPr lang="en-US" dirty="0" smtClean="0"/>
              <a:t>Click to edit footer style</a:t>
            </a:r>
            <a:endParaRPr lang="en-US" dirty="0"/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12192000" cy="17917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0065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99"/>
            <a:ext cx="12192000" cy="6847301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1" y="346869"/>
            <a:ext cx="2317024" cy="819150"/>
          </a:xfrm>
          <a:prstGeom prst="rect">
            <a:avLst/>
          </a:prstGeom>
        </p:spPr>
      </p:pic>
      <p:sp>
        <p:nvSpPr>
          <p:cNvPr id="16" name="TextBox 8"/>
          <p:cNvSpPr txBox="1"/>
          <p:nvPr userDrawn="1"/>
        </p:nvSpPr>
        <p:spPr>
          <a:xfrm>
            <a:off x="10504714" y="6570663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bg2">
                    <a:lumMod val="25000"/>
                  </a:schemeClr>
                </a:solidFill>
                <a:latin typeface="Muli" charset="0"/>
                <a:ea typeface="Muli" charset="0"/>
                <a:cs typeface="Muli" charset="0"/>
              </a:rPr>
              <a:t>Page No.</a:t>
            </a:r>
            <a:endParaRPr lang="en-US" sz="1000" b="0" dirty="0">
              <a:solidFill>
                <a:schemeClr val="bg2">
                  <a:lumMod val="25000"/>
                </a:schemeClr>
              </a:solidFill>
              <a:latin typeface="Muli" charset="0"/>
              <a:ea typeface="Muli" charset="0"/>
              <a:cs typeface="Muli" charset="0"/>
            </a:endParaRP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538500"/>
            <a:ext cx="9163050" cy="309975"/>
          </a:xfrm>
          <a:prstGeom prst="rect">
            <a:avLst/>
          </a:prstGeom>
        </p:spPr>
        <p:txBody>
          <a:bodyPr anchor="ctr"/>
          <a:lstStyle>
            <a:lvl1pPr>
              <a:defRPr sz="1200" b="1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r>
              <a:rPr lang="en-US" dirty="0" smtClean="0"/>
              <a:t>Click to edit footer style</a:t>
            </a:r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292355" y="6475788"/>
            <a:ext cx="547219" cy="436962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000" b="0" i="0" smtClean="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rPr>
              <a:pPr algn="ctr"/>
              <a:t>‹#›</a:t>
            </a:fld>
            <a:endParaRPr lang="en-US" sz="1000" b="0" i="0" dirty="0">
              <a:solidFill>
                <a:schemeClr val="tx1"/>
              </a:solidFill>
              <a:latin typeface="Muli" charset="0"/>
              <a:ea typeface="Muli" charset="0"/>
              <a:cs typeface="Mul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878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7" r:id="rId5"/>
    <p:sldLayoutId id="2147483653" r:id="rId6"/>
    <p:sldLayoutId id="2147483654" r:id="rId7"/>
    <p:sldLayoutId id="2147483655" r:id="rId8"/>
    <p:sldLayoutId id="2147483656" r:id="rId9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Muli" charset="0"/>
          <a:ea typeface="Muli" charset="0"/>
          <a:cs typeface="Muli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uli" charset="0"/>
          <a:ea typeface="Muli" charset="0"/>
          <a:cs typeface="Muli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uli" charset="0"/>
          <a:ea typeface="Muli" charset="0"/>
          <a:cs typeface="Muli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uli" charset="0"/>
          <a:ea typeface="Muli" charset="0"/>
          <a:cs typeface="Muli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uli" charset="0"/>
          <a:ea typeface="Muli" charset="0"/>
          <a:cs typeface="Muli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uli" charset="0"/>
          <a:ea typeface="Muli" charset="0"/>
          <a:cs typeface="Muli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99"/>
            <a:ext cx="12192000" cy="68473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71670" y="3293968"/>
            <a:ext cx="3903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rPr>
              <a:t>[ insert WPX</a:t>
            </a:r>
            <a:r>
              <a:rPr lang="en-US" sz="3200" b="1" dirty="0" smtClean="0">
                <a:solidFill>
                  <a:schemeClr val="bg1"/>
                </a:solidFill>
              </a:rPr>
              <a:t> name ]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84894" y="3918673"/>
            <a:ext cx="4925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rPr>
              <a:t>[ insert partner name and partner institute ]</a:t>
            </a:r>
            <a:endParaRPr lang="en-US" dirty="0">
              <a:solidFill>
                <a:schemeClr val="bg1"/>
              </a:solidFill>
              <a:latin typeface="Muli" charset="0"/>
              <a:ea typeface="Muli" charset="0"/>
              <a:cs typeface="Muli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84292" y="424404"/>
            <a:ext cx="3036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rPr>
              <a:t>[ insert meeting name ]</a:t>
            </a:r>
            <a:endParaRPr lang="en-US" sz="2000" b="1" dirty="0">
              <a:solidFill>
                <a:schemeClr val="bg1"/>
              </a:solidFill>
              <a:latin typeface="Muli" charset="0"/>
              <a:ea typeface="Muli" charset="0"/>
              <a:cs typeface="Muli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93817" y="886069"/>
            <a:ext cx="262591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bg2"/>
                </a:solidFill>
                <a:latin typeface="Muli" charset="0"/>
                <a:ea typeface="Muli" charset="0"/>
                <a:cs typeface="Muli" charset="0"/>
              </a:rPr>
              <a:t>DD</a:t>
            </a:r>
            <a:r>
              <a:rPr lang="en-US" sz="1400" baseline="30000" dirty="0" err="1" smtClean="0">
                <a:solidFill>
                  <a:schemeClr val="bg2"/>
                </a:solidFill>
                <a:latin typeface="Muli" charset="0"/>
                <a:ea typeface="Muli" charset="0"/>
                <a:cs typeface="Muli" charset="0"/>
              </a:rPr>
              <a:t>th</a:t>
            </a:r>
            <a:r>
              <a:rPr lang="en-US" sz="1400" dirty="0" smtClean="0">
                <a:solidFill>
                  <a:schemeClr val="bg2"/>
                </a:solidFill>
                <a:latin typeface="Muli" charset="0"/>
                <a:ea typeface="Muli" charset="0"/>
                <a:cs typeface="Muli" charset="0"/>
              </a:rPr>
              <a:t> Month YYYY </a:t>
            </a:r>
          </a:p>
          <a:p>
            <a:endParaRPr lang="en-US" sz="1600" dirty="0" smtClean="0">
              <a:solidFill>
                <a:schemeClr val="bg1"/>
              </a:solidFill>
              <a:latin typeface="Muli" charset="0"/>
              <a:ea typeface="Muli" charset="0"/>
              <a:cs typeface="Muli" charset="0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rPr>
              <a:t>[ insert location address ]</a:t>
            </a:r>
            <a:endParaRPr lang="en-US" sz="1600" dirty="0">
              <a:solidFill>
                <a:schemeClr val="bg1"/>
              </a:solidFill>
              <a:latin typeface="Muli" charset="0"/>
              <a:ea typeface="Muli" charset="0"/>
              <a:cs typeface="Mul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63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Click to edit footer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2556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Click to edit footer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3744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Click to edit footer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42683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Click to edit footer style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8556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Click to edit footer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6212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Click to edit footer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195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56</Words>
  <Application>Microsoft Office PowerPoint</Application>
  <PresentationFormat>Widescreen</PresentationFormat>
  <Paragraphs>12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Muli</vt:lpstr>
      <vt:lpstr>Roboto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Betty</dc:creator>
  <cp:lastModifiedBy>Fábio AL. Vieira</cp:lastModifiedBy>
  <cp:revision>59</cp:revision>
  <dcterms:created xsi:type="dcterms:W3CDTF">2016-11-14T12:09:24Z</dcterms:created>
  <dcterms:modified xsi:type="dcterms:W3CDTF">2018-04-10T11:19:43Z</dcterms:modified>
</cp:coreProperties>
</file>